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0.15499647332425592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2.610504601980173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0.2431712554487806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6.6705005341050931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6.8327969128091919</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7.9321081778211946</c:v>
                </c:pt>
                <c:pt idx="2">
                  <c:v>7.7899768178337156</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7.9364449643742399</c:v>
                </c:pt>
                <c:pt idx="2">
                  <c:v>7.8771759717195939</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6.8815846209080931</c:v>
                </c:pt>
                <c:pt idx="2">
                  <c:v>7.106908188350241</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4.4983189976952369</c:v>
                </c:pt>
                <c:pt idx="2">
                  <c:v>3.6747854589071869</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8.1655812393437124</c:v>
                </c:pt>
                <c:pt idx="2">
                  <c:v>8.415996187549494</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8.4473993186694969</c:v>
                </c:pt>
                <c:pt idx="1">
                  <c:v>9.2155294942010784</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7.489056328824792</c:v>
                </c:pt>
                <c:pt idx="2">
                  <c:v>7.814886459251416</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6.9977918774631753</c:v>
                </c:pt>
                <c:pt idx="2">
                  <c:v>7.6890843673908762</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4.4881141400362274</c:v>
                </c:pt>
                <c:pt idx="2">
                  <c:v>5.8749214914650079</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7.840919980833732</c:v>
                </c:pt>
                <c:pt idx="1">
                  <c:v>7.8731363503068428</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1.2498971111196688E-2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0.109358895692381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1.1416912956755798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0.109358895692381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0.39225906896518126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0.17609238001222938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6.2891108503137882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7.2621030146466046</c:v>
                </c:pt>
                <c:pt idx="2">
                  <c:v>7.8024656118510096</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8.6050505693022075</c:v>
                </c:pt>
                <c:pt idx="2">
                  <c:v>8.7300466154512968</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6.6152045845606473</c:v>
                </c:pt>
                <c:pt idx="2">
                  <c:v>8.109466859133974</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5.0827357970215106</c:v>
                </c:pt>
                <c:pt idx="2">
                  <c:v>6.5201339434764876</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9.3438156404306572</c:v>
                </c:pt>
                <c:pt idx="2">
                  <c:v>9.3273937697123976</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8.9332743197400468</c:v>
                </c:pt>
                <c:pt idx="2">
                  <c:v>9.6891404647313966</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8.1769796237806407</c:v>
                </c:pt>
                <c:pt idx="2">
                  <c:v>8.5302692488844851</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3.4495558699552218</c:v>
                </c:pt>
                <c:pt idx="2">
                  <c:v>3.013727168108089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0.26112209552929144</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0.11275809665864323</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1.1771784696348826</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0.11275809665864411</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0.40445165190788046</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6.3735693248065495E-2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6.8010567758291423</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0.15872688876525665</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0.18736282943666716</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1.9560412543183023</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0.18736282943666716</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0.35399854478131321</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5.4202541067296499</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9.1382110026844821E-2</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0.50784565474447962</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0.14158357162154189</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1.4781123228024189</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0.141583571621541</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3.6098858736216322E-2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6.5064714704461606</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0.27390073264039305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0.12025849762498542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1.2554815874849012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0.12025849762498453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0.23345891566445154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9.1470913607272166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6.6638692230155261</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0.11556237187776919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0.13166065007471861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1.3745184351177127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0.1316606500747195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0.18610754939530061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7.0286011701225366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0.10668574297574285</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1.7854397961545434</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0.17102147066572471</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0.33158978332220101</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6.6181935873332369</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0.34011233990107925</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0.16824592224852619</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1.7564634659842664</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0.16824592224852619</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0.19344123717534689</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4.9373587122824212</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0.19775603418416754</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0.12940937413692222</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1.3510154349632861</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0.12940937413692222</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0.40990390285721823</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6.8610363067228697</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0.33724308821669435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0.13936042257112913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1.4549029633463277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8.9823152647019455E-2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7.8741563386165634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9.0202961927026344</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0.2284481201489843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8.8297582200349112E-2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0.92181418245942481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8.8297582200349112E-2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0.14318372302940574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9.0202961927026344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0.63301745548295907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0.21547082025667397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2.2494846752211646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0.21547082025667574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0.38546071051949848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5.4869803480004897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7.1261657881628926</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0.222354110249114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0.41387551276859735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0.11538539860887198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1.2046071278038921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0.1153853986088702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1.8102819023967598E-2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8.6075408988765165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0.44819197035986091</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0.21877407697416551</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2.2839702048880817</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0.21877407697416551</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0.5915871945050597</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5.6447906774492713</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6.7972319472041329</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2.4153563546364776E-2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0.16609247010582928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1.7339817323181879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0.16609247010582884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0.23192580821498598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5.3943924903798193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2.0924075204958203E-2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0.18288394433032895</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1.9092823317097491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0.10973586909423494</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3.8167254980838239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0.38692357996240601</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0.15526212550242713</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1.620914477161816</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0.15526212550242668</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0.3263169988240251</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3.303867877227868</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0.17664442841297401</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0.17683516621822193</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1.8461339497117071</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0.17683516621822193</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3.1506735531831254E-2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4.8051806877297487</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0.46018900058589729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0.13591833203583992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1.418968028394886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0.13591833203583992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0.29127508618178943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6.0266019580002927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5.2606416480188098</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0.34151549368305822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0.1549477084839288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1.6176320082692826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0.15494770848392836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0.55578143399657876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4.0806544948747359E-2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5.2188675857671747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0.41144239574418906</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0.19772952731473392</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2.064268103696707</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0.19772952731473392</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0.15283669845839931</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5.3024157102704441</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7.8335763947766548</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0.24045142259190566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0.10680104762218967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1.1149877261222416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0.10680104762219056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0.37910377987630728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7.2543817543086222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1.1814398328615638E-2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0.34661721496175524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9.6634288038733196E-2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1.0088482040635105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9.6634288038734084E-2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0.24534721443997576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7.7899768178337156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4.5807968502306728E-2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0.10591360868164301</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1.1057229899757015</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0.10591360868164301</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0.26190464710289518</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7.8771759717195939</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7.106908188350241</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7.6572658104377744E-2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0.36460066979349381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0.10164794079205475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1.0611900247427215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0.10164794079205475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0.36460066979349381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6.3583721660419812E-2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7.106908188350241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3.6747854589071869</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0.2463884034531969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0.17553619495431505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1.8325728747214578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0.17553619495431505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0.62963020947244708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9.6389905311079715E-2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3.6747854589071869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pt idx="0">
                  <c:v>7.4643557779940366</c:v>
                </c:pt>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7.9897431966372929</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0.44914036175889827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0.33738768076560888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9.4061162909699014E-2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0.98198514419167626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9.4061162909699902E-2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0.33738768076560888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0.13986091447358362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8.415996187549494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0.30035856955197904</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0.10621731732905193</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1.1088936649991812</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0.10621731732905193</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0.25130059079691947</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6.8987857061095266</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0.41241717310015336</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0.13098864556223511</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1.3675028037170982</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0.13098864556223511</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0.31891099286127833</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9.2155294942010784</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0.44638021917721105</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0.12784838979993918</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1.3347189808071267</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0.12784838979994007</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0.12973122293873196</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7.814886459251416</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0.53266347119838731</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0.34846641706533887</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9.7149831759603344E-2</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1.0142304070835086</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9.7149831759602456E-2</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0.34846641706533887</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0.34506665370760459</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7.6890843673908762</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0.27487232688671881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0.44122006697372385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0.12300885587898946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1.2841949359391567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0.12300885587899035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0.44122006697372207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0.17018219853061023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5.8749214914650079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0.33349149177957482</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0.13237654452646375</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1.3819922712332371</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0.115141858014006</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8.9280411799658896</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0.49475684332002512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0.15178731157828107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1.5846379146913101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0.15178731157828107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0.2816932293750769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7.1005317289707239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0.26092543955417113</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0.53385476721616865</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0.14883471772084444</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1.5538132553404767</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0.14883471772084356</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0.41489186340533202</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7.8731363503068428</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0.187194717374215</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0.51055812833194558</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0.14233978897784816</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1.4860071242986059</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0.14233978897784727</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5.2739397645634511E-2</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7.8024656118510096</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7.3147652243425547</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3.7610138573283436E-2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0.117575520690548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1.2274716904102192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0.11757552069054711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0.14009208736242051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8.4633905818615212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2.8214598259557633E-2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0.44767386088816252</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0.12480812537037878</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1.3029790531697376</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0.12480812537037966</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0.24186870937553717</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6.8496395898674169</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8.4578160547281467</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8.1008894939277347</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6.2289280778683933</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pt idx="0">
                  <c:v>6.8376214162086848</c:v>
                </c:pt>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8.5859210497127219</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pt idx="0">
                  <c:v>9.8612360593468438</c:v>
                </c:pt>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5.7057003124067585E-2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0.64294957306477052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0.17924953394128629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1.8713396048761242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0.17924953394128806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0.10700814861503893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8.7300466154512968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0.19492183919709394</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0.1265714586634612</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1.3213880016081729</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0.12657145866346031</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0.1107624015204447</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7.0577647900284246</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5.7839809601742624</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6.0329411739481866</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pt idx="0">
                  <c:v>3.4923873022191261</c:v>
                </c:pt>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8.109466859133974</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6.5201339434764876</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pt idx="0">
                  <c:v>6.8040434738563524</c:v>
                </c:pt>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9.508267117221898</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2.8462244635580447E-2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0.22161723488892093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6.1785228160022854E-2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0.64502898227913263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6.1785228160022854E-2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0.22161723488892093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8.5813824985359943E-2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9.3273937697123976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0.15710602303352417</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8.1296205929829668E-2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0.84872081136058242</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8.1296205929829668E-2</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3.9410101282976839E-2</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9.6891404647313966</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0.17518940840736308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0.11601184245150797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1.2111471123002553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0.11601184245150797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0.20025864207220412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5.0664143806053561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0.1352034039327501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8.2540492457758852E-2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0.86171098549566238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8.254049245775974E-2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0.28687039731183361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8.5302692488844851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3.013727168108089</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1">
                  <c:v>6.9258028472574944</c:v>
                </c:pt>
                <c:pt idx="2">
                  <c:v>6.6705005341050931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1">
                  <c:v>6.2026131447033377</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7.3633704393550428</c:v>
                </c:pt>
                <c:pt idx="2">
                  <c:v>7.2543817543086222</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7.4526340894927374</c:v>
                </c:pt>
                <c:pt idx="1">
                  <c:v>7.0577647900284246</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6.0959079765031428</c:v>
                </c:pt>
                <c:pt idx="2">
                  <c:v>6.8496395898674169</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6.8571860172670576</c:v>
                </c:pt>
                <c:pt idx="2">
                  <c:v>6.8987857061095266</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4.9729162480649336</c:v>
                </c:pt>
                <c:pt idx="2">
                  <c:v>5.0664143806053561</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0.32416203246833764</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0.11667191423912016</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1.218038167752753</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0.11667191423912193</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0.20505174786670999</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7.6564054623054494</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6.9431966535899976</c:v>
                </c:pt>
                <c:pt idx="1">
                  <c:v>6.5064714704461606</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1">
                  <c:v>4.8496298614736499</c:v>
                </c:pt>
                <c:pt idx="2">
                  <c:v>5.4202541067296499</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6.4252655352189469</c:v>
                </c:pt>
                <c:pt idx="2">
                  <c:v>6.8010567758291423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8.7565713432861791</c:v>
                </c:pt>
                <c:pt idx="1">
                  <c:v>9.0202961927026344</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7.3613378970082701</c:v>
                </c:pt>
                <c:pt idx="2">
                  <c:v>8.6075408988765165</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1">
                  <c:v>4.7517167167817567</c:v>
                </c:pt>
                <c:pt idx="2">
                  <c:v>5.3943924903798193</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1">
                  <c:v>4.9271113527564996</c:v>
                </c:pt>
                <c:pt idx="2">
                  <c:v>4.8051806877297487</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1">
                  <c:v>2.1324021859039481</c:v>
                </c:pt>
                <c:pt idx="2">
                  <c:v>3.303867877227868</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6.1220649961021616</c:v>
                </c:pt>
                <c:pt idx="2">
                  <c:v>6.0266019580002927</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4.4030008682318993</c:v>
                </c:pt>
                <c:pt idx="2">
                  <c:v>5.2188675857671747</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16/03/2026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1739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TAH | Sheffield Health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1739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TAH | Sheffield Health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1739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TAH | Sheffield Health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1739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TAH | Sheffield Health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98854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TAH | Sheffield Health Partnership University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Sheffield Health Partnership University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1E6EEB85-7E89-75A6-EEFE-91D6580900D2}"/>
              </a:ext>
            </a:extLst>
          </p:cNvPr>
          <p:cNvSpPr txBox="1">
            <a:spLocks/>
          </p:cNvSpPr>
          <p:nvPr/>
        </p:nvSpPr>
        <p:spPr>
          <a:xfrm>
            <a:off x="515938" y="1225821"/>
            <a:ext cx="11358988" cy="801511"/>
          </a:xfrm>
          <a:prstGeom prst="rect">
            <a:avLst/>
          </a:prstGeom>
        </p:spPr>
        <p:txBody>
          <a:bodyPr vert="horz" wrap="square" lIns="0" tIns="0" rIns="0" bIns="0" rtlCol="0" anchor="b">
            <a:noAutofit/>
          </a:bodyPr>
          <a:lstStyle>
            <a:defPPr>
              <a:defRPr lang="en-US"/>
            </a:defPPr>
            <a:lvl1pPr marL="0"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54816296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117178370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2370617087"/>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3508839523"/>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298592163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08348690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6608191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265709089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35241129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270198230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41589652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225930738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28203017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378191378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32279857"/>
              </p:ext>
            </p:extLst>
          </p:nvPr>
        </p:nvGraphicFramePr>
        <p:xfrm>
          <a:off x="342267" y="1892564"/>
          <a:ext cx="11507466" cy="1308062"/>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Have you been given a diagnosis for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902442193"/>
              </p:ext>
            </p:extLst>
          </p:nvPr>
        </p:nvGraphicFramePr>
        <p:xfrm>
          <a:off x="338400" y="1916955"/>
          <a:ext cx="11509200" cy="1642241"/>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Q32_3. In the last 12 months, did your NHS mental health team give you any help or advice with finding support for…Help with money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extLst>
              <p:ext uri="{D42A27DB-BD31-4B8C-83A1-F6EECF244321}">
                <p14:modId xmlns:p14="http://schemas.microsoft.com/office/powerpoint/2010/main" val="728481945"/>
              </p:ext>
            </p:extLst>
          </p:nvPr>
        </p:nvGraphicFramePr>
        <p:xfrm>
          <a:off x="342267" y="1892564"/>
          <a:ext cx="11507466" cy="1125182"/>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extLst>
              <p:ext uri="{D42A27DB-BD31-4B8C-83A1-F6EECF244321}">
                <p14:modId xmlns:p14="http://schemas.microsoft.com/office/powerpoint/2010/main" val="3025777041"/>
              </p:ext>
            </p:extLst>
          </p:nvPr>
        </p:nvGraphicFramePr>
        <p:xfrm>
          <a:off x="338400" y="1916955"/>
          <a:ext cx="11509200" cy="1093601"/>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8729787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57333242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013512569"/>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96575393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34253993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86373946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70090301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638094285"/>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105778226"/>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2995160630"/>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142977675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213752097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07325184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95319938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7221548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24005517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418182235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253685266"/>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461067545"/>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1282846996"/>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25357840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54197943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22156726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189186282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88951646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78934362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57341711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361330544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042427665"/>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96560985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96872848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45969410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53333391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90836447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33030987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56695070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0577917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8971562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68350391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90460150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0986882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5917017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9364238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11547245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103491684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2004101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17881829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11870982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417526458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13414709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535008206"/>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2282154695"/>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196518032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0812503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417047230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70546977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45586044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20165940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10789875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7273688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422219475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230692220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37507452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319222067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189914670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19197953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13164881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26209449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5690075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91190589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12461087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381569755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2078111467"/>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1351837839"/>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1029773448"/>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16724300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1387939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203899621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72388367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2355176558"/>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1088179510"/>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1351983168"/>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85781463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39593919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107477145"/>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273324762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51637507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1296955328"/>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857738972"/>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4004336477"/>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368896042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349468093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2975536580"/>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297569623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153755656"/>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203090479"/>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2105812116"/>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1011726709"/>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351539026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471130521"/>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319704653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4006195579"/>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410688959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1692483390"/>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203647937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2498319389"/>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3303953198"/>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4066477362"/>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101557976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4160288339"/>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3334455732"/>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1484601579"/>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4064523038"/>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201569346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1891802529"/>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377923686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1738568556"/>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404664560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10196243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81361300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91675190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387968442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29112863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319254037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324325367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62959338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3956751213"/>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426400989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50023151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409396835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1052005330"/>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83792463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120451515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363823723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3405988121"/>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34217924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24924803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09655152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17209912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15135448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212241475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31700659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913934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130378938"/>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46405551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65102007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48303594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89146216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05319923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23913299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78</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385502662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94917784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8282003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93210208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02037725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307647593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113</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85211292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9260454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80022774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19757868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401994416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243166835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28829456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411417553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4009717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6339624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159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381750776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11150574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147841977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23382260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309429376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96837786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2091990268"/>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367579794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90</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104521994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173916201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374788023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292754407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85923954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162697162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47226728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6559072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25295921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115652113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3529</TotalTime>
  <Words>12761</Words>
  <Application>Microsoft Office PowerPoint</Application>
  <PresentationFormat>Widescreen</PresentationFormat>
  <Paragraphs>1579</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Sheffield Health Partnership University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110</cp:revision>
  <dcterms:created xsi:type="dcterms:W3CDTF">2021-03-04T09:52:26Z</dcterms:created>
  <dcterms:modified xsi:type="dcterms:W3CDTF">2026-03-16T12:32:36Z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